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8B732DB-B017-41A6-BE63-FED51F421480}" type="datetimeFigureOut">
              <a:rPr lang="es-CO" smtClean="0"/>
              <a:t>22/10/2014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000CCF6-AC14-4554-A63A-85E5362057FC}" type="slidenum">
              <a:rPr lang="es-CO" smtClean="0"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f8SD8RFMy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Daniela Larrañaga </a:t>
            </a:r>
            <a:br>
              <a:rPr lang="es-CO" dirty="0" smtClean="0"/>
            </a:br>
            <a:r>
              <a:rPr lang="es-CO" dirty="0" smtClean="0"/>
              <a:t>Laura </a:t>
            </a:r>
            <a:r>
              <a:rPr lang="es-CO" dirty="0" err="1" smtClean="0"/>
              <a:t>Madriñan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Algo del estilo de GGM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00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Leer el documento, allí se resalta </a:t>
            </a:r>
            <a:r>
              <a:rPr lang="es-CO" smtClean="0"/>
              <a:t>el estilo de GGM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http://delcy.patria.org.ve/wp-content/uploads/sites/3/2014/04/Yo-no-vengo-a-decir-un-discurso.pdf</a:t>
            </a:r>
          </a:p>
        </p:txBody>
      </p:sp>
    </p:spTree>
    <p:extLst>
      <p:ext uri="{BB962C8B-B14F-4D97-AF65-F5344CB8AC3E}">
        <p14:creationId xmlns:p14="http://schemas.microsoft.com/office/powerpoint/2010/main" val="3918796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Paso del modernismo a la vanguardia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O" dirty="0" smtClean="0"/>
              <a:t>Lo moderno es formal, La vanguardia rompe, reconstruye indaga</a:t>
            </a:r>
          </a:p>
          <a:p>
            <a:r>
              <a:rPr lang="es-CO" dirty="0" smtClean="0"/>
              <a:t>Analizar el modernismo en los primeros 80 segundos del video. </a:t>
            </a:r>
          </a:p>
          <a:p>
            <a:r>
              <a:rPr lang="es-CO" dirty="0" smtClean="0"/>
              <a:t>La influencia de oriente, la ciencia, la rima y las formas perfectas. </a:t>
            </a:r>
          </a:p>
          <a:p>
            <a:r>
              <a:rPr lang="es-CO" dirty="0" smtClean="0"/>
              <a:t>El modernismo deja de ser moderno y </a:t>
            </a:r>
            <a:r>
              <a:rPr lang="es-CO" dirty="0" err="1" smtClean="0"/>
              <a:t>Gabo</a:t>
            </a:r>
            <a:r>
              <a:rPr lang="es-CO" dirty="0" smtClean="0"/>
              <a:t> lo sabe, es entonces cuando reconstruye,</a:t>
            </a:r>
          </a:p>
          <a:p>
            <a:endParaRPr lang="es-CO" dirty="0"/>
          </a:p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7300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El paso a las vanguardias 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5"/>
            <a:r>
              <a:rPr lang="es-CO" dirty="0" smtClean="0">
                <a:hlinkClick r:id="rId2"/>
              </a:rPr>
              <a:t>https://www.youtube.com/watch?v=wf8SD8RFMyQ</a:t>
            </a:r>
            <a:endParaRPr lang="es-CO" dirty="0" smtClean="0"/>
          </a:p>
          <a:p>
            <a:r>
              <a:rPr lang="es-CO" dirty="0" smtClean="0"/>
              <a:t>Observar el primer ejemplo</a:t>
            </a:r>
          </a:p>
          <a:p>
            <a:pPr marL="45720" indent="0">
              <a:buNone/>
            </a:pPr>
            <a:r>
              <a:rPr lang="es-CO" dirty="0" smtClean="0">
                <a:solidFill>
                  <a:srgbClr val="FF0000"/>
                </a:solidFill>
              </a:rPr>
              <a:t>Recomendación, edite los primeros dos minutos del video. </a:t>
            </a:r>
          </a:p>
          <a:p>
            <a:pPr marL="45720" indent="0">
              <a:buNone/>
            </a:pPr>
            <a:r>
              <a:rPr lang="es-CO" dirty="0" smtClean="0">
                <a:solidFill>
                  <a:srgbClr val="FF0000"/>
                </a:solidFill>
              </a:rPr>
              <a:t>Use el video para explicar que la forma cambia, la misma que en las novelas de GGM</a:t>
            </a:r>
          </a:p>
          <a:p>
            <a:pPr marL="45720" indent="0">
              <a:buNone/>
            </a:pPr>
            <a:r>
              <a:rPr lang="es-CO" dirty="0" smtClean="0">
                <a:solidFill>
                  <a:srgbClr val="FF0000"/>
                </a:solidFill>
              </a:rPr>
              <a:t>El tiempo las convenciones, historias que no necesitan final alguno. </a:t>
            </a:r>
          </a:p>
          <a:p>
            <a:r>
              <a:rPr lang="es-CO" dirty="0" smtClean="0"/>
              <a:t>Observe en el ejemplo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3593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Ejemplos/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Diga desde su experiencia que cambia en las novelas de GGM. Usen el documento dado, allí hay explicaciones. </a:t>
            </a:r>
          </a:p>
          <a:p>
            <a:endParaRPr lang="es-CO" dirty="0"/>
          </a:p>
          <a:p>
            <a:endParaRPr lang="es-CO" dirty="0" smtClean="0"/>
          </a:p>
          <a:p>
            <a:r>
              <a:rPr lang="es-CO" dirty="0" smtClean="0">
                <a:solidFill>
                  <a:srgbClr val="FF0000"/>
                </a:solidFill>
              </a:rPr>
              <a:t>Solo tienen 15 minutos,,,,,</a:t>
            </a:r>
          </a:p>
          <a:p>
            <a:r>
              <a:rPr lang="es-CO" dirty="0" smtClean="0">
                <a:solidFill>
                  <a:srgbClr val="FF0000"/>
                </a:solidFill>
              </a:rPr>
              <a:t>Organice esta diapositiva y </a:t>
            </a:r>
            <a:r>
              <a:rPr lang="es-CO" dirty="0" err="1" smtClean="0">
                <a:solidFill>
                  <a:srgbClr val="FF0000"/>
                </a:solidFill>
              </a:rPr>
              <a:t>presentela</a:t>
            </a:r>
            <a:r>
              <a:rPr lang="es-CO" dirty="0" smtClean="0">
                <a:solidFill>
                  <a:srgbClr val="FF0000"/>
                </a:solidFill>
              </a:rPr>
              <a:t>.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93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</TotalTime>
  <Words>170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Daniela Larrañaga  Laura Madriñan</vt:lpstr>
      <vt:lpstr>Leer el documento, allí se resalta el estilo de GGM</vt:lpstr>
      <vt:lpstr>Paso del modernismo a la vanguardia</vt:lpstr>
      <vt:lpstr>El paso a las vanguardias </vt:lpstr>
      <vt:lpstr>Ejemplos/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Daniela Larrañaga  Laura Madriñan</dc:title>
  <dc:creator>Luis A. Tovar</dc:creator>
  <cp:lastModifiedBy>Luis A. Tovar</cp:lastModifiedBy>
  <cp:revision>6</cp:revision>
  <dcterms:created xsi:type="dcterms:W3CDTF">2014-10-22T15:40:21Z</dcterms:created>
  <dcterms:modified xsi:type="dcterms:W3CDTF">2014-10-22T16:29:21Z</dcterms:modified>
</cp:coreProperties>
</file>